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7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6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8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1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2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1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2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2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0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49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19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0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E451-A663-4D06-991B-93C5E182CA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45D5-092D-4519-8BDD-73B87278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3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pannenb@nps.k12.v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highter@nps.k12.va.us" TargetMode="External"/><Relationship Id="rId3" Type="http://schemas.openxmlformats.org/officeDocument/2006/relationships/hyperlink" Target="mailto:ssawyer@nps.k12.va.us" TargetMode="External"/><Relationship Id="rId7" Type="http://schemas.openxmlformats.org/officeDocument/2006/relationships/hyperlink" Target="mailto:E-rushin@outlook.com" TargetMode="External"/><Relationship Id="rId2" Type="http://schemas.openxmlformats.org/officeDocument/2006/relationships/hyperlink" Target="mailto:dedwards@nps.k12.va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assidy_glass@Hotmail.com" TargetMode="External"/><Relationship Id="rId11" Type="http://schemas.openxmlformats.org/officeDocument/2006/relationships/hyperlink" Target="mailto:a.patillo89@ymail.com" TargetMode="External"/><Relationship Id="rId5" Type="http://schemas.openxmlformats.org/officeDocument/2006/relationships/hyperlink" Target="mailto:mrperry15@yahoo.com" TargetMode="External"/><Relationship Id="rId10" Type="http://schemas.openxmlformats.org/officeDocument/2006/relationships/hyperlink" Target="mailto:jcuffee@nps.k12.va.us" TargetMode="External"/><Relationship Id="rId4" Type="http://schemas.openxmlformats.org/officeDocument/2006/relationships/hyperlink" Target="mailto:bjones6@nps.k12.va.us" TargetMode="External"/><Relationship Id="rId9" Type="http://schemas.openxmlformats.org/officeDocument/2006/relationships/hyperlink" Target="mailto:sjamison@nps.k12.va.u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e-rushin@outlook.com" TargetMode="External"/><Relationship Id="rId3" Type="http://schemas.openxmlformats.org/officeDocument/2006/relationships/hyperlink" Target="mailto:lbritt3@nps.k12.va.us" TargetMode="External"/><Relationship Id="rId7" Type="http://schemas.openxmlformats.org/officeDocument/2006/relationships/hyperlink" Target="mailto:rgee@nps.k12.va.us" TargetMode="External"/><Relationship Id="rId2" Type="http://schemas.openxmlformats.org/officeDocument/2006/relationships/hyperlink" Target="mailto:hsawyer@nps.k12.va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acart@nps.k12.va.us" TargetMode="External"/><Relationship Id="rId5" Type="http://schemas.openxmlformats.org/officeDocument/2006/relationships/hyperlink" Target="mailto:mpoole842@gmail.com" TargetMode="External"/><Relationship Id="rId10" Type="http://schemas.openxmlformats.org/officeDocument/2006/relationships/hyperlink" Target="mailto:rpannenb@nps.k12.va.us" TargetMode="External"/><Relationship Id="rId4" Type="http://schemas.openxmlformats.org/officeDocument/2006/relationships/hyperlink" Target="mailto:jcuffee@nps.k12.va.us" TargetMode="External"/><Relationship Id="rId9" Type="http://schemas.openxmlformats.org/officeDocument/2006/relationships/hyperlink" Target="mailto:shighter@nps.k12.va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pannenb@nps.k12.va.us" TargetMode="External"/><Relationship Id="rId7" Type="http://schemas.openxmlformats.org/officeDocument/2006/relationships/hyperlink" Target="mailto:tmatthews@nps.k12.va.us" TargetMode="External"/><Relationship Id="rId2" Type="http://schemas.openxmlformats.org/officeDocument/2006/relationships/hyperlink" Target="mailto:andrescastro0088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jamison@nps.k12.va.us" TargetMode="External"/><Relationship Id="rId5" Type="http://schemas.openxmlformats.org/officeDocument/2006/relationships/hyperlink" Target="mailto:jcuffee@nps.k12.va.us" TargetMode="External"/><Relationship Id="rId4" Type="http://schemas.openxmlformats.org/officeDocument/2006/relationships/hyperlink" Target="mailto:lindaheck29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joyner@nps.k12.va.us" TargetMode="External"/><Relationship Id="rId2" Type="http://schemas.openxmlformats.org/officeDocument/2006/relationships/hyperlink" Target="mailto:cguido@nps.k12.va.u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pdriver@nps.k12.va.us" TargetMode="External"/><Relationship Id="rId4" Type="http://schemas.openxmlformats.org/officeDocument/2006/relationships/hyperlink" Target="mailto:rpannenb@nps.k12.va.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ketaylor.rschoolteam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groundup.org.za/article/covid-19-worlds-unprecedented-experimen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album_687_1225979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6566" y="3860392"/>
            <a:ext cx="5715000" cy="26971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35721"/>
            <a:ext cx="12191999" cy="23876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Covid-19 Return Plan for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Athletics and Activities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2252"/>
            <a:ext cx="12188134" cy="12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6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look forward to meeting you soon! Please direct all additional inquires regarding athletics and activities to the following: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Bobby </a:t>
            </a:r>
            <a:r>
              <a:rPr lang="en-US" dirty="0" err="1"/>
              <a:t>Pannenbacker</a:t>
            </a:r>
            <a:r>
              <a:rPr lang="en-US" dirty="0"/>
              <a:t>, Athletic </a:t>
            </a:r>
            <a:r>
              <a:rPr lang="en-US" dirty="0" smtClean="0"/>
              <a:t>Director</a:t>
            </a:r>
          </a:p>
          <a:p>
            <a:pPr marL="457200" lvl="1" indent="0">
              <a:buNone/>
            </a:pPr>
            <a:r>
              <a:rPr lang="en-US" smtClean="0"/>
              <a:t>Cell: (757) 685-3888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rpannenb@nps.k12.va.us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62" y="2832699"/>
            <a:ext cx="35929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athletics and activities offerings with revised VHSL timeline</a:t>
            </a:r>
          </a:p>
          <a:p>
            <a:r>
              <a:rPr lang="en-US" dirty="0"/>
              <a:t>Provide contact information for coaches and sponsors</a:t>
            </a:r>
          </a:p>
          <a:p>
            <a:r>
              <a:rPr lang="en-US" dirty="0"/>
              <a:t>Review requirements for participation in athletics</a:t>
            </a:r>
          </a:p>
          <a:p>
            <a:pPr lvl="1"/>
            <a:r>
              <a:rPr lang="en-US" dirty="0"/>
              <a:t>Physical Examination</a:t>
            </a:r>
          </a:p>
          <a:p>
            <a:pPr lvl="1"/>
            <a:r>
              <a:rPr lang="en-US" dirty="0"/>
              <a:t>Parent and Student Concussion Education</a:t>
            </a:r>
          </a:p>
          <a:p>
            <a:pPr lvl="1"/>
            <a:r>
              <a:rPr lang="en-US" dirty="0"/>
              <a:t>Parent and Student Covid-19 Education</a:t>
            </a:r>
          </a:p>
          <a:p>
            <a:r>
              <a:rPr lang="en-US" dirty="0"/>
              <a:t>Review of Covid-19 mitigation strategies for return to athletics and activities 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2782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Winter Sports – Season 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December 16 – February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859" y="1845129"/>
            <a:ext cx="3817256" cy="50128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Varsity Boys’ Basketball</a:t>
            </a:r>
          </a:p>
          <a:p>
            <a:pPr lvl="1"/>
            <a:r>
              <a:rPr lang="en-US" dirty="0"/>
              <a:t>Derek “Yogi” Edwards</a:t>
            </a:r>
          </a:p>
          <a:p>
            <a:pPr lvl="1"/>
            <a:r>
              <a:rPr lang="en-US" dirty="0">
                <a:hlinkClick r:id="rId2"/>
              </a:rPr>
              <a:t>dedwards@nps.k12.va.us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Varsity Girls’ Basketball</a:t>
            </a:r>
          </a:p>
          <a:p>
            <a:pPr lvl="1"/>
            <a:r>
              <a:rPr lang="en-US" dirty="0"/>
              <a:t>Saundra Sawyer</a:t>
            </a:r>
          </a:p>
          <a:p>
            <a:pPr lvl="1"/>
            <a:r>
              <a:rPr lang="en-US" dirty="0">
                <a:hlinkClick r:id="rId3"/>
              </a:rPr>
              <a:t>ssawyer@nps.k12.va.us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JV Boys’ Basketball</a:t>
            </a:r>
          </a:p>
          <a:p>
            <a:pPr lvl="1"/>
            <a:r>
              <a:rPr lang="en-US" dirty="0"/>
              <a:t>Brett Jones</a:t>
            </a:r>
          </a:p>
          <a:p>
            <a:pPr lvl="1"/>
            <a:r>
              <a:rPr lang="en-US" dirty="0">
                <a:hlinkClick r:id="rId4"/>
              </a:rPr>
              <a:t>bjones6@nps.k12.va.us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JV Girls’ Basketball</a:t>
            </a:r>
          </a:p>
          <a:p>
            <a:pPr lvl="1"/>
            <a:r>
              <a:rPr lang="en-US" dirty="0"/>
              <a:t>Dominic Perry</a:t>
            </a:r>
          </a:p>
          <a:p>
            <a:pPr lvl="1"/>
            <a:r>
              <a:rPr lang="en-US" dirty="0">
                <a:hlinkClick r:id="rId5"/>
              </a:rPr>
              <a:t>mrperry15@yahoo.com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5" y="1807936"/>
            <a:ext cx="412568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Girls’ Swimming</a:t>
            </a:r>
          </a:p>
          <a:p>
            <a:pPr lvl="1"/>
            <a:r>
              <a:rPr lang="en-US" dirty="0"/>
              <a:t>Cassidy </a:t>
            </a:r>
            <a:r>
              <a:rPr lang="en-US" dirty="0" err="1"/>
              <a:t>Banzer</a:t>
            </a:r>
            <a:endParaRPr lang="en-US" dirty="0"/>
          </a:p>
          <a:p>
            <a:pPr lvl="1"/>
            <a:r>
              <a:rPr lang="en-US" dirty="0" smtClean="0">
                <a:hlinkClick r:id="rId6"/>
              </a:rPr>
              <a:t>cassidy_glass@hotmail.com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Boys’ Swimming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 smtClean="0">
                <a:hlinkClick r:id="rId6"/>
              </a:rPr>
              <a:t>cassidy_glass@hotmail.com</a:t>
            </a:r>
            <a:r>
              <a:rPr lang="en-US" dirty="0" smtClean="0"/>
              <a:t>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Varsity Sideline Cheer</a:t>
            </a:r>
          </a:p>
          <a:p>
            <a:pPr lvl="1"/>
            <a:r>
              <a:rPr lang="en-US" dirty="0" err="1"/>
              <a:t>Elita</a:t>
            </a:r>
            <a:r>
              <a:rPr lang="en-US" dirty="0"/>
              <a:t> </a:t>
            </a:r>
            <a:r>
              <a:rPr lang="en-US" dirty="0" err="1"/>
              <a:t>Rushin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e-rushin@outlook.com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JV Sideline Cheer</a:t>
            </a:r>
          </a:p>
          <a:p>
            <a:pPr lvl="1"/>
            <a:r>
              <a:rPr lang="en-US" dirty="0" err="1"/>
              <a:t>Shacora</a:t>
            </a:r>
            <a:r>
              <a:rPr lang="en-US" dirty="0"/>
              <a:t> </a:t>
            </a:r>
            <a:r>
              <a:rPr lang="en-US" dirty="0" err="1"/>
              <a:t>Highter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shighter@nps.k12.va.us</a:t>
            </a:r>
            <a:r>
              <a:rPr lang="en-US" dirty="0"/>
              <a:t>  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953829" y="1807936"/>
            <a:ext cx="4078515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Boys’ and Girls’ Indoor Track</a:t>
            </a:r>
          </a:p>
          <a:p>
            <a:pPr lvl="1"/>
            <a:r>
              <a:rPr lang="en-US" sz="1900" dirty="0"/>
              <a:t>Spencer Jamison</a:t>
            </a:r>
          </a:p>
          <a:p>
            <a:pPr lvl="1"/>
            <a:r>
              <a:rPr lang="en-US" sz="1900" dirty="0">
                <a:hlinkClick r:id="rId9"/>
              </a:rPr>
              <a:t>sjamison@nps.k12.va.us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Jasmine </a:t>
            </a:r>
            <a:r>
              <a:rPr lang="en-US" sz="1900" dirty="0" err="1"/>
              <a:t>Cuffee</a:t>
            </a:r>
            <a:endParaRPr lang="en-US" sz="1900" dirty="0"/>
          </a:p>
          <a:p>
            <a:pPr lvl="1"/>
            <a:r>
              <a:rPr lang="en-US" sz="1900" dirty="0">
                <a:hlinkClick r:id="rId10"/>
              </a:rPr>
              <a:t>jcuffee@nps.k12.va.us</a:t>
            </a:r>
            <a:r>
              <a:rPr lang="en-US" sz="1900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200" b="1" dirty="0"/>
              <a:t>Wrestling</a:t>
            </a:r>
          </a:p>
          <a:p>
            <a:pPr lvl="1"/>
            <a:r>
              <a:rPr lang="en-US" sz="1900" dirty="0"/>
              <a:t>Angelo </a:t>
            </a:r>
            <a:r>
              <a:rPr lang="en-US" sz="1900" dirty="0" err="1"/>
              <a:t>Patillo</a:t>
            </a:r>
            <a:endParaRPr lang="en-US" sz="1900" dirty="0"/>
          </a:p>
          <a:p>
            <a:pPr lvl="1"/>
            <a:r>
              <a:rPr lang="en-US" sz="1900" dirty="0">
                <a:hlinkClick r:id="rId11"/>
              </a:rPr>
              <a:t>a.patillo89@ymail.com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12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Fall Sports – Season 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February 15 – May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Varsity Football</a:t>
            </a:r>
          </a:p>
          <a:p>
            <a:pPr lvl="1"/>
            <a:r>
              <a:rPr lang="en-US" dirty="0"/>
              <a:t>Hank Sawyer</a:t>
            </a:r>
          </a:p>
          <a:p>
            <a:pPr lvl="1"/>
            <a:r>
              <a:rPr lang="en-US" dirty="0">
                <a:hlinkClick r:id="rId2"/>
              </a:rPr>
              <a:t>hsawyer@nps.k12.va.us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sz="400" dirty="0"/>
          </a:p>
          <a:p>
            <a:r>
              <a:rPr lang="en-US" b="1" dirty="0"/>
              <a:t>JV Football</a:t>
            </a:r>
          </a:p>
          <a:p>
            <a:pPr lvl="1"/>
            <a:r>
              <a:rPr lang="en-US" dirty="0"/>
              <a:t>Lamont Britt</a:t>
            </a:r>
          </a:p>
          <a:p>
            <a:pPr lvl="1"/>
            <a:r>
              <a:rPr lang="en-US" dirty="0">
                <a:hlinkClick r:id="rId3"/>
              </a:rPr>
              <a:t>lbritt3@nps.k12.va.us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sz="400" dirty="0"/>
          </a:p>
          <a:p>
            <a:r>
              <a:rPr lang="en-US" b="1" dirty="0"/>
              <a:t>Girls’ Volleyball</a:t>
            </a:r>
          </a:p>
          <a:p>
            <a:pPr lvl="1"/>
            <a:r>
              <a:rPr lang="en-US" dirty="0"/>
              <a:t>Jasmine </a:t>
            </a:r>
            <a:r>
              <a:rPr lang="en-US" dirty="0" err="1"/>
              <a:t>Cuffee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jcuffee@nps.k12.va.us</a:t>
            </a:r>
            <a:r>
              <a:rPr lang="en-US" dirty="0"/>
              <a:t> </a:t>
            </a:r>
          </a:p>
          <a:p>
            <a:pPr lvl="1"/>
            <a:endParaRPr lang="en-US" sz="400" dirty="0"/>
          </a:p>
          <a:p>
            <a:r>
              <a:rPr lang="en-US" b="1" dirty="0"/>
              <a:t>Boys’ Volleyball</a:t>
            </a:r>
          </a:p>
          <a:p>
            <a:pPr lvl="1"/>
            <a:r>
              <a:rPr lang="en-US" dirty="0" err="1"/>
              <a:t>Marquisha</a:t>
            </a:r>
            <a:r>
              <a:rPr lang="en-US" dirty="0"/>
              <a:t> Poole</a:t>
            </a:r>
          </a:p>
          <a:p>
            <a:pPr lvl="1"/>
            <a:r>
              <a:rPr lang="en-US" dirty="0">
                <a:hlinkClick r:id="rId5"/>
              </a:rPr>
              <a:t>mpoole842@gmail.com</a:t>
            </a:r>
            <a:r>
              <a:rPr lang="en-US" dirty="0"/>
              <a:t> </a:t>
            </a:r>
          </a:p>
          <a:p>
            <a:pPr lvl="1"/>
            <a:endParaRPr lang="en-US" sz="500" dirty="0"/>
          </a:p>
          <a:p>
            <a:r>
              <a:rPr lang="en-US" b="1" dirty="0"/>
              <a:t>Boys’ and Girls’ Cross Country</a:t>
            </a:r>
          </a:p>
          <a:p>
            <a:pPr lvl="1"/>
            <a:r>
              <a:rPr lang="en-US" dirty="0" err="1"/>
              <a:t>LaShundra</a:t>
            </a:r>
            <a:r>
              <a:rPr lang="en-US" dirty="0"/>
              <a:t> Carter</a:t>
            </a:r>
          </a:p>
          <a:p>
            <a:pPr lvl="1"/>
            <a:r>
              <a:rPr lang="en-US" dirty="0">
                <a:hlinkClick r:id="rId6"/>
              </a:rPr>
              <a:t>lacart@nps.k12.va.us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Golf</a:t>
            </a:r>
          </a:p>
          <a:p>
            <a:pPr lvl="1"/>
            <a:r>
              <a:rPr lang="en-US" dirty="0"/>
              <a:t>Dr. Ralph Gee</a:t>
            </a:r>
          </a:p>
          <a:p>
            <a:pPr lvl="1"/>
            <a:r>
              <a:rPr lang="en-US" dirty="0">
                <a:hlinkClick r:id="rId7"/>
              </a:rPr>
              <a:t>rgee@nps.k12.va.us</a:t>
            </a:r>
            <a:r>
              <a:rPr lang="en-US" dirty="0"/>
              <a:t> </a:t>
            </a:r>
          </a:p>
          <a:p>
            <a:pPr lvl="1"/>
            <a:endParaRPr lang="en-US" sz="400" dirty="0"/>
          </a:p>
          <a:p>
            <a:r>
              <a:rPr lang="en-US" b="1" dirty="0"/>
              <a:t>Varsity Sideline and Competition Cheer</a:t>
            </a:r>
          </a:p>
          <a:p>
            <a:pPr lvl="1"/>
            <a:r>
              <a:rPr lang="en-US" dirty="0" err="1"/>
              <a:t>Elita</a:t>
            </a:r>
            <a:r>
              <a:rPr lang="en-US" dirty="0"/>
              <a:t> </a:t>
            </a:r>
            <a:r>
              <a:rPr lang="en-US" dirty="0" err="1"/>
              <a:t>Rushin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e-rushin@outlook.com</a:t>
            </a:r>
            <a:r>
              <a:rPr lang="en-US" dirty="0"/>
              <a:t> </a:t>
            </a:r>
          </a:p>
          <a:p>
            <a:pPr lvl="1"/>
            <a:endParaRPr lang="en-US" sz="400" dirty="0"/>
          </a:p>
          <a:p>
            <a:r>
              <a:rPr lang="en-US" b="1" dirty="0"/>
              <a:t>JV Sideline Cheer</a:t>
            </a:r>
          </a:p>
          <a:p>
            <a:pPr lvl="1"/>
            <a:r>
              <a:rPr lang="en-US" dirty="0" err="1"/>
              <a:t>Shacora</a:t>
            </a:r>
            <a:r>
              <a:rPr lang="en-US" dirty="0"/>
              <a:t> </a:t>
            </a:r>
            <a:r>
              <a:rPr lang="en-US" dirty="0" err="1"/>
              <a:t>Highter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shighter@nps.k12.va.us</a:t>
            </a:r>
            <a:r>
              <a:rPr lang="en-US" dirty="0"/>
              <a:t>  </a:t>
            </a:r>
          </a:p>
          <a:p>
            <a:pPr lvl="1"/>
            <a:endParaRPr lang="en-US" sz="400" dirty="0"/>
          </a:p>
          <a:p>
            <a:r>
              <a:rPr lang="en-US" b="1" dirty="0"/>
              <a:t>Field Hockey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10"/>
              </a:rPr>
              <a:t>rpannenb@nps.k12.va.us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8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Spring Sports – Season 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April 12 – June 26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219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Baseball</a:t>
            </a:r>
          </a:p>
          <a:p>
            <a:pPr lvl="1"/>
            <a:r>
              <a:rPr lang="en-US" dirty="0"/>
              <a:t>Andy Castro</a:t>
            </a:r>
          </a:p>
          <a:p>
            <a:pPr lvl="1"/>
            <a:r>
              <a:rPr lang="en-US" dirty="0">
                <a:hlinkClick r:id="rId2"/>
              </a:rPr>
              <a:t>andrescastro0088@gmail.com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Softball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3"/>
              </a:rPr>
              <a:t>rpannenb@nps.k12.va.us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Boys’ Soccer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3"/>
              </a:rPr>
              <a:t>rpannenb@nps.k12.va.us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Girls’ Soccer</a:t>
            </a:r>
          </a:p>
          <a:p>
            <a:pPr lvl="1"/>
            <a:r>
              <a:rPr lang="en-US" dirty="0"/>
              <a:t>Linda Heck</a:t>
            </a:r>
          </a:p>
          <a:p>
            <a:pPr lvl="1"/>
            <a:r>
              <a:rPr lang="en-US" dirty="0">
                <a:hlinkClick r:id="rId4"/>
              </a:rPr>
              <a:t>lindaheck29@gmail.com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Boys’ Tennis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3"/>
              </a:rPr>
              <a:t>rpannenb@nps.k12.va.us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Girls’ Tennis</a:t>
            </a:r>
          </a:p>
          <a:p>
            <a:pPr lvl="1"/>
            <a:r>
              <a:rPr lang="en-US" dirty="0"/>
              <a:t>Jasmine </a:t>
            </a:r>
            <a:r>
              <a:rPr lang="en-US" dirty="0" err="1"/>
              <a:t>Cuffee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jcuffee@nps.k12.va.us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Track and Field</a:t>
            </a:r>
          </a:p>
          <a:p>
            <a:pPr lvl="1"/>
            <a:r>
              <a:rPr lang="en-US" dirty="0"/>
              <a:t>Spencer Jamison</a:t>
            </a:r>
          </a:p>
          <a:p>
            <a:pPr lvl="1"/>
            <a:r>
              <a:rPr lang="en-US" dirty="0">
                <a:hlinkClick r:id="rId6"/>
              </a:rPr>
              <a:t>sjamison@nps.k12.va.us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Tiran Matthews </a:t>
            </a:r>
          </a:p>
          <a:p>
            <a:pPr lvl="1"/>
            <a:r>
              <a:rPr lang="en-US" dirty="0">
                <a:hlinkClick r:id="rId7"/>
              </a:rPr>
              <a:t>tmatthews@nps.k12.va.us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71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b="1" dirty="0"/>
              <a:t>Scholastic Bowl</a:t>
            </a:r>
          </a:p>
          <a:p>
            <a:pPr lvl="1"/>
            <a:r>
              <a:rPr lang="en-US" dirty="0"/>
              <a:t>Charles Guido</a:t>
            </a:r>
          </a:p>
          <a:p>
            <a:pPr lvl="1"/>
            <a:r>
              <a:rPr lang="en-US" dirty="0">
                <a:hlinkClick r:id="rId2"/>
              </a:rPr>
              <a:t>cguido@nps.k12.va.us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Yearbook</a:t>
            </a:r>
          </a:p>
          <a:p>
            <a:pPr lvl="1"/>
            <a:r>
              <a:rPr lang="en-US" dirty="0"/>
              <a:t>Chris Joyner</a:t>
            </a:r>
          </a:p>
          <a:p>
            <a:pPr lvl="1"/>
            <a:r>
              <a:rPr lang="en-US" dirty="0">
                <a:hlinkClick r:id="rId3"/>
              </a:rPr>
              <a:t>cjoyner@nps.k12.va.us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Forensics</a:t>
            </a:r>
          </a:p>
          <a:p>
            <a:pPr lvl="1"/>
            <a:r>
              <a:rPr lang="en-US" dirty="0"/>
              <a:t>TBD </a:t>
            </a:r>
          </a:p>
          <a:p>
            <a:pPr lvl="1"/>
            <a:r>
              <a:rPr lang="en-US" dirty="0">
                <a:hlinkClick r:id="rId4"/>
              </a:rPr>
              <a:t>rpannenb@nps.k12.va.us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One Act Play</a:t>
            </a:r>
          </a:p>
          <a:p>
            <a:pPr lvl="1"/>
            <a:r>
              <a:rPr lang="en-US" dirty="0"/>
              <a:t>TBD</a:t>
            </a:r>
          </a:p>
          <a:p>
            <a:pPr lvl="1"/>
            <a:r>
              <a:rPr lang="en-US" dirty="0">
                <a:hlinkClick r:id="rId4"/>
              </a:rPr>
              <a:t>rpannenb@nps.k12.va.us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Band</a:t>
            </a:r>
          </a:p>
          <a:p>
            <a:pPr lvl="1"/>
            <a:r>
              <a:rPr lang="en-US" dirty="0"/>
              <a:t>Paige Driver</a:t>
            </a:r>
          </a:p>
          <a:p>
            <a:pPr lvl="1"/>
            <a:r>
              <a:rPr lang="en-US" dirty="0">
                <a:hlinkClick r:id="rId5"/>
              </a:rPr>
              <a:t>pdriver@nps.k12.va.us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56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Requirements for Athletic Participation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Academic Eligibility 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incoming freshmen are academically eligible for 2020-2021 </a:t>
            </a:r>
          </a:p>
          <a:p>
            <a:r>
              <a:rPr lang="en-US" b="1" dirty="0"/>
              <a:t>Physical Examination </a:t>
            </a:r>
          </a:p>
          <a:p>
            <a:pPr lvl="1"/>
            <a:r>
              <a:rPr lang="en-US" dirty="0"/>
              <a:t>Must be signed by healthcare provider and dated 5/1/2020 or later</a:t>
            </a:r>
          </a:p>
          <a:p>
            <a:r>
              <a:rPr lang="en-US" b="1" dirty="0"/>
              <a:t>Concussion Education</a:t>
            </a:r>
          </a:p>
          <a:p>
            <a:pPr lvl="1"/>
            <a:r>
              <a:rPr lang="en-US" dirty="0"/>
              <a:t>Watch concussion education video and sign </a:t>
            </a:r>
          </a:p>
          <a:p>
            <a:r>
              <a:rPr lang="en-US" b="1" dirty="0"/>
              <a:t>Covid-19 Education</a:t>
            </a:r>
          </a:p>
          <a:p>
            <a:pPr lvl="1"/>
            <a:r>
              <a:rPr lang="en-US" dirty="0"/>
              <a:t>Watch NPS Covid-19 Mitigation video and sign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All information and videos available on our athletics webpage: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laketaylor.rschoolteams.com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463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safe Athletic Return</a:t>
            </a:r>
          </a:p>
        </p:txBody>
      </p:sp>
      <p:pic>
        <p:nvPicPr>
          <p:cNvPr id="4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1C252BA-82D2-41D2-9AE3-27A32BCEF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26061" y="2507705"/>
            <a:ext cx="8403281" cy="3928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8AB83-9C3E-44EE-B49D-3A41C761DA6B}"/>
              </a:ext>
            </a:extLst>
          </p:cNvPr>
          <p:cNvSpPr txBox="1"/>
          <p:nvPr/>
        </p:nvSpPr>
        <p:spPr>
          <a:xfrm>
            <a:off x="9541916" y="6647825"/>
            <a:ext cx="265008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2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8D2A-F9CA-4320-9192-F254BA1D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61" y="223853"/>
            <a:ext cx="11006299" cy="1326321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NPS Safe return for students and Staff</a:t>
            </a:r>
            <a:endParaRPr lang="en-US" b="0" dirty="0"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7994-0CF6-4C4F-8C53-668677D2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29" y="1063337"/>
            <a:ext cx="10353762" cy="51304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1800" dirty="0"/>
              <a:t>Daily sign/symptom screening for ALL coaches, staff, and student-athletes.</a:t>
            </a:r>
          </a:p>
          <a:p>
            <a:pPr marL="342900" indent="-342900">
              <a:buAutoNum type="arabicPeriod"/>
            </a:pPr>
            <a:r>
              <a:rPr lang="en-US" sz="1800" dirty="0"/>
              <a:t>Daily temperature checks for ALL coaches, staff, and student-athletes (must be below 100.4).</a:t>
            </a:r>
          </a:p>
          <a:p>
            <a:pPr marL="342900" indent="-342900">
              <a:buAutoNum type="arabicPeriod"/>
            </a:pPr>
            <a:r>
              <a:rPr lang="en-US" sz="1800" dirty="0"/>
              <a:t>Daily attendance will be taken to assist with contact tracing as needed. </a:t>
            </a:r>
          </a:p>
          <a:p>
            <a:pPr marL="342900" indent="-342900">
              <a:buAutoNum type="arabicPeriod"/>
            </a:pPr>
            <a:r>
              <a:rPr lang="en-US" sz="1800" dirty="0"/>
              <a:t>Masks must be worn at all times by coaches and staff, and any athlete not actively participating in a drill. Masks will be provided and must be worn by student-athlete when on the sideline, common areas, etc. </a:t>
            </a:r>
          </a:p>
          <a:p>
            <a:pPr marL="342900" indent="-342900">
              <a:buAutoNum type="arabicPeriod"/>
            </a:pPr>
            <a:r>
              <a:rPr lang="en-US" sz="1800" dirty="0"/>
              <a:t>Social Distancing: minimum distance of 6 feet between all persons, or 10 feet when engaging in athletic activity</a:t>
            </a:r>
          </a:p>
          <a:p>
            <a:pPr marL="342900" indent="-342900">
              <a:buAutoNum type="arabicPeriod"/>
            </a:pPr>
            <a:r>
              <a:rPr lang="en-US" sz="1800" dirty="0"/>
              <a:t>All equipment being utilized by multiple participants will be cleaned and sanitized between use. Use of individual equipment will be encouraged. </a:t>
            </a:r>
          </a:p>
          <a:p>
            <a:pPr marL="342900" indent="-342900">
              <a:buAutoNum type="arabicPeriod"/>
            </a:pPr>
            <a:r>
              <a:rPr lang="en-US" sz="1800" dirty="0"/>
              <a:t>Athletes must bring their own water bottles for personal use during workouts.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800" dirty="0"/>
              <a:t>All spaces being used by any individual or team will be properly cleaned and disinfected daily after use.</a:t>
            </a:r>
          </a:p>
          <a:p>
            <a:pPr marL="800100" lvl="1" indent="-342900">
              <a:buAutoNum type="arabicPeriod"/>
            </a:pPr>
            <a:r>
              <a:rPr lang="en-US" sz="1600" dirty="0"/>
              <a:t>Hand sanitizer, wipes, and disinfectant solution will be available at all workouts. Regular, proper handwashing will be encouraged. 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4098" name="Picture 2" descr="Responding to COVID-19 | The Global Public-Private Partnership for ...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3" y="5846497"/>
            <a:ext cx="5018569" cy="11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635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581</Words>
  <Application>Microsoft Office PowerPoint</Application>
  <PresentationFormat>Widescreen</PresentationFormat>
  <Paragraphs>163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Rockwell</vt:lpstr>
      <vt:lpstr>Office Theme</vt:lpstr>
      <vt:lpstr>Damask</vt:lpstr>
      <vt:lpstr>Covid-19 Return Plan for Athletics and Activities  </vt:lpstr>
      <vt:lpstr>Objectives</vt:lpstr>
      <vt:lpstr>Winter Sports – Season 1 December 16 – February 20</vt:lpstr>
      <vt:lpstr>Fall Sports – Season 2 February 15 – May 1</vt:lpstr>
      <vt:lpstr>Spring Sports – Season 3 April 12 – June 26 </vt:lpstr>
      <vt:lpstr>Activities</vt:lpstr>
      <vt:lpstr>Requirements for Athletic Participation</vt:lpstr>
      <vt:lpstr>A safe Athletic Return</vt:lpstr>
      <vt:lpstr>NPS Safe return for students and Staff </vt:lpstr>
      <vt:lpstr>Thank you! </vt:lpstr>
    </vt:vector>
  </TitlesOfParts>
  <Company>Norfolk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Gardiner</dc:creator>
  <cp:lastModifiedBy>Robert G. Pannenbacker</cp:lastModifiedBy>
  <cp:revision>27</cp:revision>
  <dcterms:created xsi:type="dcterms:W3CDTF">2020-08-17T15:58:33Z</dcterms:created>
  <dcterms:modified xsi:type="dcterms:W3CDTF">2020-09-01T15:57:40Z</dcterms:modified>
</cp:coreProperties>
</file>